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59" r:id="rId10"/>
    <p:sldId id="267" r:id="rId11"/>
    <p:sldId id="260" r:id="rId12"/>
    <p:sldId id="268" r:id="rId13"/>
    <p:sldId id="269" r:id="rId14"/>
    <p:sldId id="261"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2097315-842C-4844-8775-E1461E0C1C67}" type="datetimeFigureOut">
              <a:rPr lang="en-AU" smtClean="0"/>
              <a:t>22/05/2013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420607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097315-842C-4844-8775-E1461E0C1C67}" type="datetimeFigureOut">
              <a:rPr lang="en-AU" smtClean="0"/>
              <a:t>22/05/2013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345854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097315-842C-4844-8775-E1461E0C1C67}" type="datetimeFigureOut">
              <a:rPr lang="en-AU" smtClean="0"/>
              <a:t>22/05/2013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226554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097315-842C-4844-8775-E1461E0C1C67}" type="datetimeFigureOut">
              <a:rPr lang="en-AU" smtClean="0"/>
              <a:t>22/05/2013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413016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97315-842C-4844-8775-E1461E0C1C67}" type="datetimeFigureOut">
              <a:rPr lang="en-AU" smtClean="0"/>
              <a:t>22/05/2013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51456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2097315-842C-4844-8775-E1461E0C1C67}" type="datetimeFigureOut">
              <a:rPr lang="en-AU" smtClean="0"/>
              <a:t>22/05/2013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340655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2097315-842C-4844-8775-E1461E0C1C67}" type="datetimeFigureOut">
              <a:rPr lang="en-AU" smtClean="0"/>
              <a:t>22/05/2013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403295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2097315-842C-4844-8775-E1461E0C1C67}" type="datetimeFigureOut">
              <a:rPr lang="en-AU" smtClean="0"/>
              <a:t>22/05/2013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2416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97315-842C-4844-8775-E1461E0C1C67}" type="datetimeFigureOut">
              <a:rPr lang="en-AU" smtClean="0"/>
              <a:t>22/05/2013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369746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97315-842C-4844-8775-E1461E0C1C67}" type="datetimeFigureOut">
              <a:rPr lang="en-AU" smtClean="0"/>
              <a:t>22/05/2013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60669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97315-842C-4844-8775-E1461E0C1C67}" type="datetimeFigureOut">
              <a:rPr lang="en-AU" smtClean="0"/>
              <a:t>22/05/2013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7CC8F2-156D-4F1A-9EE4-49CD5AA35855}" type="slidenum">
              <a:rPr lang="en-AU" smtClean="0"/>
              <a:t>‹#›</a:t>
            </a:fld>
            <a:endParaRPr lang="en-AU"/>
          </a:p>
        </p:txBody>
      </p:sp>
    </p:spTree>
    <p:extLst>
      <p:ext uri="{BB962C8B-B14F-4D97-AF65-F5344CB8AC3E}">
        <p14:creationId xmlns:p14="http://schemas.microsoft.com/office/powerpoint/2010/main" val="158983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97315-842C-4844-8775-E1461E0C1C67}" type="datetimeFigureOut">
              <a:rPr lang="en-AU" smtClean="0"/>
              <a:t>22/05/2013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CC8F2-156D-4F1A-9EE4-49CD5AA35855}" type="slidenum">
              <a:rPr lang="en-AU" smtClean="0"/>
              <a:t>‹#›</a:t>
            </a:fld>
            <a:endParaRPr lang="en-AU"/>
          </a:p>
        </p:txBody>
      </p:sp>
    </p:spTree>
    <p:extLst>
      <p:ext uri="{BB962C8B-B14F-4D97-AF65-F5344CB8AC3E}">
        <p14:creationId xmlns:p14="http://schemas.microsoft.com/office/powerpoint/2010/main" val="122478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ARIS Express</a:t>
            </a:r>
            <a:endParaRPr lang="en-AU" dirty="0"/>
          </a:p>
        </p:txBody>
      </p:sp>
      <p:sp>
        <p:nvSpPr>
          <p:cNvPr id="3" name="Subtitle 2"/>
          <p:cNvSpPr>
            <a:spLocks noGrp="1"/>
          </p:cNvSpPr>
          <p:nvPr>
            <p:ph type="subTitle" idx="1"/>
          </p:nvPr>
        </p:nvSpPr>
        <p:spPr/>
        <p:txBody>
          <a:bodyPr/>
          <a:lstStyle/>
          <a:p>
            <a:r>
              <a:rPr lang="en-AU" dirty="0" smtClean="0"/>
              <a:t>How to import ARIS Express models into </a:t>
            </a:r>
            <a:r>
              <a:rPr lang="en-AU" dirty="0" smtClean="0"/>
              <a:t>ARIS</a:t>
            </a:r>
            <a:endParaRPr lang="en-AU" dirty="0"/>
          </a:p>
        </p:txBody>
      </p:sp>
    </p:spTree>
    <p:extLst>
      <p:ext uri="{BB962C8B-B14F-4D97-AF65-F5344CB8AC3E}">
        <p14:creationId xmlns:p14="http://schemas.microsoft.com/office/powerpoint/2010/main" val="3228933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Changing object appearance</a:t>
            </a:r>
          </a:p>
        </p:txBody>
      </p:sp>
      <p:sp>
        <p:nvSpPr>
          <p:cNvPr id="3" name="Content Placeholder 2"/>
          <p:cNvSpPr>
            <a:spLocks noGrp="1"/>
          </p:cNvSpPr>
          <p:nvPr>
            <p:ph idx="1"/>
          </p:nvPr>
        </p:nvSpPr>
        <p:spPr/>
        <p:txBody>
          <a:bodyPr/>
          <a:lstStyle/>
          <a:p>
            <a:r>
              <a:rPr lang="en-AU" dirty="0" smtClean="0"/>
              <a:t>The appearance may also be changed by applying your organisation’s template:</a:t>
            </a:r>
            <a:endParaRPr lang="en-A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71763"/>
            <a:ext cx="1676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671763"/>
            <a:ext cx="582930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4146" y="4548188"/>
            <a:ext cx="573405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9706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Merging models to development database</a:t>
            </a:r>
            <a:endParaRPr lang="en-AU" dirty="0"/>
          </a:p>
        </p:txBody>
      </p:sp>
      <p:sp>
        <p:nvSpPr>
          <p:cNvPr id="3" name="Content Placeholder 2"/>
          <p:cNvSpPr>
            <a:spLocks noGrp="1"/>
          </p:cNvSpPr>
          <p:nvPr>
            <p:ph idx="1"/>
          </p:nvPr>
        </p:nvSpPr>
        <p:spPr/>
        <p:txBody>
          <a:bodyPr/>
          <a:lstStyle/>
          <a:p>
            <a:r>
              <a:rPr lang="en-AU" dirty="0" smtClean="0"/>
              <a:t>Login to the relevant development database</a:t>
            </a:r>
          </a:p>
          <a:p>
            <a:r>
              <a:rPr lang="en-AU" dirty="0" smtClean="0"/>
              <a:t>Right click and drag the required model to the target database</a:t>
            </a:r>
          </a:p>
          <a:p>
            <a:r>
              <a:rPr lang="en-AU" dirty="0" smtClean="0"/>
              <a:t>When prompted, select Merge </a:t>
            </a:r>
            <a:endParaRPr lang="en-A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861048"/>
            <a:ext cx="7810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08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Merging models to development </a:t>
            </a:r>
            <a:r>
              <a:rPr lang="en-AU" dirty="0" smtClean="0">
                <a:solidFill>
                  <a:schemeClr val="bg1">
                    <a:lumMod val="50000"/>
                  </a:schemeClr>
                </a:solidFill>
              </a:rPr>
              <a:t>database (continued)</a:t>
            </a:r>
            <a:endParaRPr lang="en-AU" dirty="0">
              <a:solidFill>
                <a:schemeClr val="bg1">
                  <a:lumMod val="50000"/>
                </a:schemeClr>
              </a:solidFill>
            </a:endParaRPr>
          </a:p>
        </p:txBody>
      </p:sp>
      <p:sp>
        <p:nvSpPr>
          <p:cNvPr id="3" name="Content Placeholder 2"/>
          <p:cNvSpPr>
            <a:spLocks noGrp="1"/>
          </p:cNvSpPr>
          <p:nvPr>
            <p:ph idx="1"/>
          </p:nvPr>
        </p:nvSpPr>
        <p:spPr/>
        <p:txBody>
          <a:bodyPr/>
          <a:lstStyle/>
          <a:p>
            <a:r>
              <a:rPr lang="en-AU" dirty="0" smtClean="0"/>
              <a:t>Select the appropriate merge requirements:</a:t>
            </a:r>
            <a:endParaRPr lang="en-A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04864"/>
            <a:ext cx="322082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501008"/>
            <a:ext cx="3200964"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869160"/>
            <a:ext cx="3221739"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661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Merging models to development database (continued)</a:t>
            </a:r>
            <a:endParaRPr lang="en-AU" dirty="0"/>
          </a:p>
        </p:txBody>
      </p:sp>
      <p:sp>
        <p:nvSpPr>
          <p:cNvPr id="3" name="Content Placeholder 2"/>
          <p:cNvSpPr>
            <a:spLocks noGrp="1"/>
          </p:cNvSpPr>
          <p:nvPr>
            <p:ph idx="1"/>
          </p:nvPr>
        </p:nvSpPr>
        <p:spPr/>
        <p:txBody>
          <a:bodyPr/>
          <a:lstStyle/>
          <a:p>
            <a:r>
              <a:rPr lang="en-AU" dirty="0" smtClean="0"/>
              <a:t>This will initiate and finalise the merge:</a:t>
            </a:r>
            <a:endParaRPr lang="en-A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76872"/>
            <a:ext cx="427672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068960"/>
            <a:ext cx="2571750"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6545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Consolidating objects</a:t>
            </a:r>
            <a:endParaRPr lang="en-AU" dirty="0"/>
          </a:p>
        </p:txBody>
      </p:sp>
      <p:sp>
        <p:nvSpPr>
          <p:cNvPr id="3" name="Content Placeholder 2"/>
          <p:cNvSpPr>
            <a:spLocks noGrp="1"/>
          </p:cNvSpPr>
          <p:nvPr>
            <p:ph idx="1"/>
          </p:nvPr>
        </p:nvSpPr>
        <p:spPr/>
        <p:txBody>
          <a:bodyPr/>
          <a:lstStyle/>
          <a:p>
            <a:r>
              <a:rPr lang="en-AU" dirty="0" smtClean="0"/>
              <a:t>In instances where library objects, such as application systems, were used, object consolidation will be required</a:t>
            </a:r>
            <a:endParaRPr lang="en-AU" dirty="0"/>
          </a:p>
        </p:txBody>
      </p:sp>
    </p:spTree>
    <p:extLst>
      <p:ext uri="{BB962C8B-B14F-4D97-AF65-F5344CB8AC3E}">
        <p14:creationId xmlns:p14="http://schemas.microsoft.com/office/powerpoint/2010/main" val="3280432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lumMod val="50000"/>
                  </a:schemeClr>
                </a:solidFill>
              </a:rPr>
              <a:t>Consolidating </a:t>
            </a:r>
            <a:r>
              <a:rPr lang="en-AU" dirty="0" smtClean="0">
                <a:solidFill>
                  <a:schemeClr val="bg1">
                    <a:lumMod val="50000"/>
                  </a:schemeClr>
                </a:solidFill>
              </a:rPr>
              <a:t>objects (continued)</a:t>
            </a:r>
            <a:endParaRPr lang="en-AU" dirty="0">
              <a:solidFill>
                <a:schemeClr val="bg1">
                  <a:lumMod val="50000"/>
                </a:schemeClr>
              </a:solidFill>
            </a:endParaRPr>
          </a:p>
        </p:txBody>
      </p:sp>
      <p:sp>
        <p:nvSpPr>
          <p:cNvPr id="3" name="Content Placeholder 2"/>
          <p:cNvSpPr>
            <a:spLocks noGrp="1"/>
          </p:cNvSpPr>
          <p:nvPr>
            <p:ph idx="1"/>
          </p:nvPr>
        </p:nvSpPr>
        <p:spPr/>
        <p:txBody>
          <a:bodyPr/>
          <a:lstStyle/>
          <a:p>
            <a:r>
              <a:rPr lang="en-AU" dirty="0" smtClean="0"/>
              <a:t>Look for objects using </a:t>
            </a:r>
            <a:r>
              <a:rPr lang="en-AU" u="sng" dirty="0" smtClean="0"/>
              <a:t>F</a:t>
            </a:r>
            <a:r>
              <a:rPr lang="en-AU" dirty="0" smtClean="0"/>
              <a:t>ind function</a:t>
            </a:r>
          </a:p>
          <a:p>
            <a:r>
              <a:rPr lang="en-AU" dirty="0" smtClean="0"/>
              <a:t>In this example the search was conducted on functions with the same name:</a:t>
            </a:r>
            <a:endParaRPr lang="en-A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212976"/>
            <a:ext cx="17145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232448"/>
            <a:ext cx="4608512" cy="3437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874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lumMod val="50000"/>
                  </a:schemeClr>
                </a:solidFill>
              </a:rPr>
              <a:t>Consolidating objects (continued)</a:t>
            </a:r>
            <a:endParaRPr lang="en-AU" dirty="0"/>
          </a:p>
        </p:txBody>
      </p:sp>
      <p:sp>
        <p:nvSpPr>
          <p:cNvPr id="3" name="Content Placeholder 2"/>
          <p:cNvSpPr>
            <a:spLocks noGrp="1"/>
          </p:cNvSpPr>
          <p:nvPr>
            <p:ph idx="1"/>
          </p:nvPr>
        </p:nvSpPr>
        <p:spPr/>
        <p:txBody>
          <a:bodyPr/>
          <a:lstStyle/>
          <a:p>
            <a:r>
              <a:rPr lang="en-AU" dirty="0" smtClean="0"/>
              <a:t>Determine objects to consolidate and identify master:</a:t>
            </a:r>
            <a:endParaRPr lang="en-AU"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196256"/>
            <a:ext cx="3226490"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3501008"/>
            <a:ext cx="3211454"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4725144"/>
            <a:ext cx="3203524"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904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lumMod val="50000"/>
                  </a:schemeClr>
                </a:solidFill>
              </a:rPr>
              <a:t>Consolidating objects (continued)</a:t>
            </a:r>
            <a:endParaRPr lang="en-AU" dirty="0"/>
          </a:p>
        </p:txBody>
      </p:sp>
      <p:sp>
        <p:nvSpPr>
          <p:cNvPr id="3" name="Content Placeholder 2"/>
          <p:cNvSpPr>
            <a:spLocks noGrp="1"/>
          </p:cNvSpPr>
          <p:nvPr>
            <p:ph idx="1"/>
          </p:nvPr>
        </p:nvSpPr>
        <p:spPr/>
        <p:txBody>
          <a:bodyPr/>
          <a:lstStyle/>
          <a:p>
            <a:r>
              <a:rPr lang="en-AU" dirty="0"/>
              <a:t>This will initiate and finalise the </a:t>
            </a:r>
            <a:r>
              <a:rPr lang="en-AU" dirty="0" smtClean="0"/>
              <a:t>consolidation:</a:t>
            </a:r>
            <a:endParaRPr lang="en-AU"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10459"/>
            <a:ext cx="39814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3140968"/>
            <a:ext cx="25812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492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Backing up ARIS Express Models</a:t>
            </a:r>
            <a:endParaRPr lang="en-AU" dirty="0"/>
          </a:p>
        </p:txBody>
      </p:sp>
      <p:sp>
        <p:nvSpPr>
          <p:cNvPr id="3" name="Content Placeholder 2"/>
          <p:cNvSpPr>
            <a:spLocks noGrp="1"/>
          </p:cNvSpPr>
          <p:nvPr>
            <p:ph idx="1"/>
          </p:nvPr>
        </p:nvSpPr>
        <p:spPr/>
        <p:txBody>
          <a:bodyPr/>
          <a:lstStyle/>
          <a:p>
            <a:r>
              <a:rPr lang="en-AU" dirty="0" smtClean="0"/>
              <a:t>ARIS Express models are saved by default to the document libraries</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216" y="2648958"/>
            <a:ext cx="6158458" cy="4105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944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Restoring ARIS Express Models</a:t>
            </a:r>
            <a:endParaRPr lang="en-AU" dirty="0"/>
          </a:p>
        </p:txBody>
      </p:sp>
      <p:sp>
        <p:nvSpPr>
          <p:cNvPr id="3" name="Content Placeholder 2"/>
          <p:cNvSpPr>
            <a:spLocks noGrp="1"/>
          </p:cNvSpPr>
          <p:nvPr>
            <p:ph idx="1"/>
          </p:nvPr>
        </p:nvSpPr>
        <p:spPr/>
        <p:txBody>
          <a:bodyPr/>
          <a:lstStyle/>
          <a:p>
            <a:r>
              <a:rPr lang="en-AU" dirty="0" smtClean="0"/>
              <a:t>It is advised to restore the models in a separate database, so it may be standardised with your organisation’s conventions before merging it to the development database</a:t>
            </a:r>
            <a:endParaRPr lang="en-AU" dirty="0"/>
          </a:p>
        </p:txBody>
      </p:sp>
    </p:spTree>
    <p:extLst>
      <p:ext uri="{BB962C8B-B14F-4D97-AF65-F5344CB8AC3E}">
        <p14:creationId xmlns:p14="http://schemas.microsoft.com/office/powerpoint/2010/main" val="1335129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Restoring ARIS Express </a:t>
            </a:r>
            <a:r>
              <a:rPr lang="en-AU" dirty="0" smtClean="0">
                <a:solidFill>
                  <a:schemeClr val="bg1">
                    <a:lumMod val="50000"/>
                  </a:schemeClr>
                </a:solidFill>
              </a:rPr>
              <a:t>Models (continued)</a:t>
            </a:r>
            <a:endParaRPr lang="en-AU" dirty="0">
              <a:solidFill>
                <a:schemeClr val="bg1">
                  <a:lumMod val="50000"/>
                </a:schemeClr>
              </a:solidFill>
            </a:endParaRPr>
          </a:p>
        </p:txBody>
      </p:sp>
      <p:sp>
        <p:nvSpPr>
          <p:cNvPr id="3" name="Content Placeholder 2"/>
          <p:cNvSpPr>
            <a:spLocks noGrp="1"/>
          </p:cNvSpPr>
          <p:nvPr>
            <p:ph idx="1"/>
          </p:nvPr>
        </p:nvSpPr>
        <p:spPr/>
        <p:txBody>
          <a:bodyPr/>
          <a:lstStyle/>
          <a:p>
            <a:r>
              <a:rPr lang="en-AU" dirty="0" smtClean="0"/>
              <a:t>Right click on the relevant working folder and select I</a:t>
            </a:r>
            <a:r>
              <a:rPr lang="en-AU" u="sng" dirty="0" smtClean="0"/>
              <a:t>m</a:t>
            </a:r>
            <a:r>
              <a:rPr lang="en-AU" dirty="0" smtClean="0"/>
              <a:t>port. Select </a:t>
            </a:r>
            <a:r>
              <a:rPr lang="en-AU" u="sng" dirty="0" smtClean="0"/>
              <a:t>A</a:t>
            </a:r>
            <a:r>
              <a:rPr lang="en-AU" dirty="0" smtClean="0"/>
              <a:t>RIS Express models</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780928"/>
            <a:ext cx="308610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285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Restoring ARIS Express Models (continued)</a:t>
            </a:r>
          </a:p>
        </p:txBody>
      </p:sp>
      <p:sp>
        <p:nvSpPr>
          <p:cNvPr id="3" name="Content Placeholder 2"/>
          <p:cNvSpPr>
            <a:spLocks noGrp="1"/>
          </p:cNvSpPr>
          <p:nvPr>
            <p:ph idx="1"/>
          </p:nvPr>
        </p:nvSpPr>
        <p:spPr/>
        <p:txBody>
          <a:bodyPr/>
          <a:lstStyle/>
          <a:p>
            <a:r>
              <a:rPr lang="en-AU" dirty="0" smtClean="0"/>
              <a:t>Navigate to where the models are saved</a:t>
            </a:r>
          </a:p>
          <a:p>
            <a:r>
              <a:rPr lang="en-AU" dirty="0" smtClean="0"/>
              <a:t>Select the required models and click Import:</a:t>
            </a:r>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708920"/>
            <a:ext cx="5292648"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6939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Restoring ARIS Express Models (continued)</a:t>
            </a:r>
          </a:p>
        </p:txBody>
      </p:sp>
      <p:sp>
        <p:nvSpPr>
          <p:cNvPr id="3" name="Content Placeholder 2"/>
          <p:cNvSpPr>
            <a:spLocks noGrp="1"/>
          </p:cNvSpPr>
          <p:nvPr>
            <p:ph idx="1"/>
          </p:nvPr>
        </p:nvSpPr>
        <p:spPr/>
        <p:txBody>
          <a:bodyPr>
            <a:normAutofit fontScale="92500" lnSpcReduction="20000"/>
          </a:bodyPr>
          <a:lstStyle/>
          <a:p>
            <a:r>
              <a:rPr lang="en-AU" dirty="0" smtClean="0"/>
              <a:t>Determine whether the configuration is to be extended:</a:t>
            </a:r>
          </a:p>
          <a:p>
            <a:pPr lvl="1"/>
            <a:r>
              <a:rPr lang="en-AU" dirty="0" smtClean="0"/>
              <a:t>Extend configuration and import ADF files</a:t>
            </a:r>
          </a:p>
          <a:p>
            <a:pPr lvl="2"/>
            <a:r>
              <a:rPr lang="en-AU" dirty="0"/>
              <a:t>First extends the configuration by the ARIS Express filter and the ARIS Express model template. Then the ARIS Express models (ADF files) are imported. This ensures that the models have the same appearance as in ARIS Express and that you can continue working with the same object symbols.</a:t>
            </a:r>
            <a:endParaRPr lang="en-AU" sz="3200" dirty="0"/>
          </a:p>
          <a:p>
            <a:pPr lvl="1"/>
            <a:r>
              <a:rPr lang="en-AU" dirty="0" smtClean="0"/>
              <a:t>Import ADF files only</a:t>
            </a:r>
          </a:p>
          <a:p>
            <a:pPr lvl="2"/>
            <a:r>
              <a:rPr lang="en-AU" dirty="0" smtClean="0"/>
              <a:t>Existing </a:t>
            </a:r>
            <a:r>
              <a:rPr lang="en-AU" dirty="0"/>
              <a:t>filters are not extended by the ARIS Express filter and the ARIS Express model template. The object symbols from ARIS Express cannot be used with this and the models do not have the appearance they have in ARIS Express</a:t>
            </a:r>
          </a:p>
        </p:txBody>
      </p:sp>
    </p:spTree>
    <p:extLst>
      <p:ext uri="{BB962C8B-B14F-4D97-AF65-F5344CB8AC3E}">
        <p14:creationId xmlns:p14="http://schemas.microsoft.com/office/powerpoint/2010/main" val="4245700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Restoring ARIS Express Models (continued)</a:t>
            </a:r>
          </a:p>
        </p:txBody>
      </p:sp>
      <p:sp>
        <p:nvSpPr>
          <p:cNvPr id="3" name="Content Placeholder 2"/>
          <p:cNvSpPr>
            <a:spLocks noGrp="1"/>
          </p:cNvSpPr>
          <p:nvPr>
            <p:ph idx="1"/>
          </p:nvPr>
        </p:nvSpPr>
        <p:spPr/>
        <p:txBody>
          <a:bodyPr/>
          <a:lstStyle/>
          <a:p>
            <a:r>
              <a:rPr lang="en-AU" dirty="0" smtClean="0"/>
              <a:t>For this example only the ADF file was imported </a:t>
            </a:r>
          </a:p>
          <a:p>
            <a:r>
              <a:rPr lang="en-AU" dirty="0" smtClean="0"/>
              <a:t>Select </a:t>
            </a:r>
            <a:r>
              <a:rPr lang="en-AU" u="sng" dirty="0" smtClean="0"/>
              <a:t>F</a:t>
            </a:r>
            <a:r>
              <a:rPr lang="en-AU" dirty="0" smtClean="0"/>
              <a:t>inish to action</a:t>
            </a:r>
            <a:endParaRPr lang="en-A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184511"/>
            <a:ext cx="6311914" cy="353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141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bg1">
                    <a:lumMod val="50000"/>
                  </a:schemeClr>
                </a:solidFill>
              </a:rPr>
              <a:t>Restoring ARIS Express Models (continued)</a:t>
            </a:r>
          </a:p>
        </p:txBody>
      </p:sp>
      <p:sp>
        <p:nvSpPr>
          <p:cNvPr id="3" name="Content Placeholder 2"/>
          <p:cNvSpPr>
            <a:spLocks noGrp="1"/>
          </p:cNvSpPr>
          <p:nvPr>
            <p:ph idx="1"/>
          </p:nvPr>
        </p:nvSpPr>
        <p:spPr/>
        <p:txBody>
          <a:bodyPr/>
          <a:lstStyle/>
          <a:p>
            <a:r>
              <a:rPr lang="en-AU" dirty="0" smtClean="0"/>
              <a:t>This will start the model import:</a:t>
            </a:r>
            <a:endParaRPr lang="en-A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81225"/>
            <a:ext cx="4276725"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669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Changing object appearance </a:t>
            </a:r>
            <a:endParaRPr lang="en-AU" dirty="0"/>
          </a:p>
        </p:txBody>
      </p:sp>
      <p:sp>
        <p:nvSpPr>
          <p:cNvPr id="3" name="Content Placeholder 2"/>
          <p:cNvSpPr>
            <a:spLocks noGrp="1"/>
          </p:cNvSpPr>
          <p:nvPr>
            <p:ph idx="1"/>
          </p:nvPr>
        </p:nvSpPr>
        <p:spPr/>
        <p:txBody>
          <a:bodyPr/>
          <a:lstStyle/>
          <a:p>
            <a:r>
              <a:rPr lang="en-AU" dirty="0" smtClean="0"/>
              <a:t>Once import completes the wizard will advise that the objects have been changed to default:</a:t>
            </a:r>
            <a:endParaRPr lang="en-A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140968"/>
            <a:ext cx="4772025" cy="32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427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419</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ARIS Express</vt:lpstr>
      <vt:lpstr>Backing up ARIS Express Models</vt:lpstr>
      <vt:lpstr>Restoring ARIS Express Models</vt:lpstr>
      <vt:lpstr>Restoring ARIS Express Models (continued)</vt:lpstr>
      <vt:lpstr>Restoring ARIS Express Models (continued)</vt:lpstr>
      <vt:lpstr>Restoring ARIS Express Models (continued)</vt:lpstr>
      <vt:lpstr>Restoring ARIS Express Models (continued)</vt:lpstr>
      <vt:lpstr>Restoring ARIS Express Models (continued)</vt:lpstr>
      <vt:lpstr>Changing object appearance </vt:lpstr>
      <vt:lpstr>Changing object appearance</vt:lpstr>
      <vt:lpstr>Merging models to development database</vt:lpstr>
      <vt:lpstr>Merging models to development database (continued)</vt:lpstr>
      <vt:lpstr>Merging models to development database (continued)</vt:lpstr>
      <vt:lpstr>Consolidating objects</vt:lpstr>
      <vt:lpstr>Consolidating objects (continued)</vt:lpstr>
      <vt:lpstr>Consolidating objects (continued)</vt:lpstr>
      <vt:lpstr>Consolidating objects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 Express</dc:title>
  <dc:creator>Anita</dc:creator>
  <cp:lastModifiedBy>Anita</cp:lastModifiedBy>
  <cp:revision>16</cp:revision>
  <dcterms:created xsi:type="dcterms:W3CDTF">2012-09-03T03:08:48Z</dcterms:created>
  <dcterms:modified xsi:type="dcterms:W3CDTF">2013-05-21T23:39:13Z</dcterms:modified>
</cp:coreProperties>
</file>